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0AAD7B1-0EEE-473E-B17F-34A76FF1D5F3}">
  <a:tblStyle styleId="{20AAD7B1-0EEE-473E-B17F-34A76FF1D5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1117600"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4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你看看这个要怎么写啊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Instagram </a:t>
            </a:r>
            <a:r>
              <a:rPr lang="en"/>
              <a:t>Popular</a:t>
            </a:r>
            <a:r>
              <a:rPr lang="en"/>
              <a:t> post Analysis 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Based on location and hashtag</a:t>
            </a:r>
          </a:p>
        </p:txBody>
      </p:sp>
      <p:sp>
        <p:nvSpPr>
          <p:cNvPr id="69" name="Shape 69"/>
          <p:cNvSpPr txBox="1"/>
          <p:nvPr/>
        </p:nvSpPr>
        <p:spPr>
          <a:xfrm>
            <a:off x="5632375" y="2627725"/>
            <a:ext cx="2472600" cy="239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44444"/>
                </a:solidFill>
              </a:rPr>
              <a:t>Hongyun Sheng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44444"/>
                </a:solidFill>
              </a:rPr>
              <a:t>Mohan Liu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44444"/>
                </a:solidFill>
              </a:rPr>
              <a:t>Wei Zou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Thanks!</a:t>
            </a:r>
          </a:p>
        </p:txBody>
      </p:sp>
      <p:pic>
        <p:nvPicPr>
          <p:cNvPr descr="Black and white upward shot of Golden Gate Bridge" id="130" name="Shape 130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Intro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 sz="1400"/>
              <a:t>Instagram is a popular social media platform that allows users to share pictures and videos to each other. If people like your video or picture, they will click “like”.</a:t>
            </a:r>
          </a:p>
          <a:p>
            <a:pPr lvl="0">
              <a:spcBef>
                <a:spcPts val="0"/>
              </a:spcBef>
              <a:buNone/>
            </a:pPr>
            <a:r>
              <a:rPr lang="en" sz="1400"/>
              <a:t>“LIKE” usually represents the popularity of the posts on Instagram. The more “LIKE”, the more popular the post is. This case will discuss  the influence of the location and/or the hashtag for the post to the “LIKE”.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549850" y="573450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Goals of the project 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purpose of this project is to analysis instagram current popular post based on location or hashtag.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Example: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Lots of pictures in Miami is a view of the sea with a hashtag: beautiful sea.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So we can  extract the attributes Miami, sea, beautiful sea and get a popular and live profile of Miami.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idx="1" type="body"/>
          </p:nvPr>
        </p:nvSpPr>
        <p:spPr>
          <a:xfrm>
            <a:off x="460950" y="1876575"/>
            <a:ext cx="5385900" cy="1374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For Ins Users: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Users will know what type of picture and what hashtags they can use to attract more viewers and likes in a new location. </a:t>
            </a:r>
          </a:p>
        </p:txBody>
      </p:sp>
      <p:sp>
        <p:nvSpPr>
          <p:cNvPr id="87" name="Shape 87"/>
          <p:cNvSpPr txBox="1"/>
          <p:nvPr>
            <p:ph idx="2" type="body"/>
          </p:nvPr>
        </p:nvSpPr>
        <p:spPr>
          <a:xfrm>
            <a:off x="471900" y="3125200"/>
            <a:ext cx="5485200" cy="1374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For the related businesses: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</a:t>
            </a:r>
            <a:r>
              <a:rPr lang="en"/>
              <a:t>hey could analyze the popularity based on Location or hashtag, to make an appropriate business  strategy. (e.g. Geo-targeting Ad, Contextual Targeting, Social Media Marketing)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5825" y="1728625"/>
            <a:ext cx="2663850" cy="33014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600"/>
              <a:t>Use cases to be satisfied for hypothetical customers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226078" y="7384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14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600"/>
              <a:t>Methodology 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634450" y="240875"/>
            <a:ext cx="5228700" cy="454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Use Spark Streaming to get ins streaming data including the location, hashtag, pics and the number of “like”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Use Image Content Analysis API to analyze the picture content to find common attributes/labels.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Clean data by scala to ensure data integrity and accuracy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Use Spark MapReduce to count the attributes and get top attributes.</a:t>
            </a:r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AutoNum type="arabicPeriod"/>
            </a:pPr>
            <a:r>
              <a:rPr lang="en" sz="1400">
                <a:solidFill>
                  <a:schemeClr val="lt2"/>
                </a:solidFill>
              </a:rPr>
              <a:t>Generated visualization of popularity analysis in map by Scala play framework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Data sources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 sources: Instagram Streaming data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103" name="Shape 103"/>
          <p:cNvGraphicFramePr/>
          <p:nvPr/>
        </p:nvGraphicFramePr>
        <p:xfrm>
          <a:off x="1283475" y="252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{20AAD7B1-0EEE-473E-B17F-34A76FF1D5F3}</a:tableStyleId>
              </a:tblPr>
              <a:tblGrid>
                <a:gridCol w="1744125"/>
              </a:tblGrid>
              <a:tr h="3471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PostLocation</a:t>
                      </a:r>
                    </a:p>
                  </a:txBody>
                  <a:tcPr marT="91425" marB="91425" marR="91425" marL="91425"/>
                </a:tc>
              </a:tr>
              <a:tr h="3890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PostTime</a:t>
                      </a:r>
                    </a:p>
                  </a:txBody>
                  <a:tcPr marT="91425" marB="91425" marR="91425" marL="91425"/>
                </a:tc>
              </a:tr>
              <a:tr h="3890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HashTag</a:t>
                      </a:r>
                    </a:p>
                  </a:txBody>
                  <a:tcPr marT="91425" marB="91425" marR="91425" marL="91425"/>
                </a:tc>
              </a:tr>
              <a:tr h="3890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PostPics</a:t>
                      </a:r>
                    </a:p>
                  </a:txBody>
                  <a:tcPr marT="91425" marB="91425" marR="91425" marL="91425"/>
                </a:tc>
              </a:tr>
              <a:tr h="3890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NumofLike</a:t>
                      </a:r>
                    </a:p>
                  </a:txBody>
                  <a:tcPr marT="91425" marB="91425" marR="91425" marL="91425"/>
                </a:tc>
              </a:tr>
              <a:tr h="38902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Content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04" name="Shape 104"/>
          <p:cNvGraphicFramePr/>
          <p:nvPr/>
        </p:nvGraphicFramePr>
        <p:xfrm>
          <a:off x="5447100" y="299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{20AAD7B1-0EEE-473E-B17F-34A76FF1D5F3}</a:tableStyleId>
              </a:tblPr>
              <a:tblGrid>
                <a:gridCol w="231612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Location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Time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Labels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NumofLike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05" name="Shape 105"/>
          <p:cNvSpPr/>
          <p:nvPr/>
        </p:nvSpPr>
        <p:spPr>
          <a:xfrm>
            <a:off x="3709400" y="3534150"/>
            <a:ext cx="1185900" cy="16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214400" y="74202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 algn="l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Milestones/sprints </a:t>
            </a:r>
          </a:p>
          <a:p>
            <a:pPr lvl="0" rtl="0" algn="l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>
            <p:ph idx="1" type="subTitle"/>
          </p:nvPr>
        </p:nvSpPr>
        <p:spPr>
          <a:xfrm>
            <a:off x="180500" y="843075"/>
            <a:ext cx="4549200" cy="430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/>
              <a:t>Week1: Ins scraping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/>
              <a:t>Week2</a:t>
            </a:r>
            <a:r>
              <a:rPr lang="en"/>
              <a:t>: Image Content Analysis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/>
              <a:t>Week3: Data Clean and Mapreduce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/>
              <a:t>Week4: GUI and Visualization</a:t>
            </a:r>
          </a:p>
          <a:p>
            <a:pPr lvl="0" algn="l">
              <a:spcBef>
                <a:spcPts val="0"/>
              </a:spcBef>
              <a:buNone/>
            </a:pPr>
            <a:r>
              <a:rPr lang="en"/>
              <a:t>Week5: </a:t>
            </a:r>
            <a:r>
              <a:rPr lang="en"/>
              <a:t>test + presentation</a:t>
            </a:r>
          </a:p>
        </p:txBody>
      </p:sp>
      <p:pic>
        <p:nvPicPr>
          <p:cNvPr descr="Black and white image of ladder handles coming out of the water onto a floating dock" id="112" name="Shape 112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226078" y="18802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What will you program in Scala and where will your code repository be?</a:t>
            </a:r>
          </a:p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18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118" name="Shape 118"/>
          <p:cNvSpPr txBox="1"/>
          <p:nvPr>
            <p:ph idx="4294967295" type="subTitle"/>
          </p:nvPr>
        </p:nvSpPr>
        <p:spPr>
          <a:xfrm>
            <a:off x="4024875" y="559550"/>
            <a:ext cx="4704000" cy="430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Scala: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 Scraping </a:t>
            </a:r>
          </a:p>
          <a:p>
            <a: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Filter and Clean</a:t>
            </a:r>
          </a:p>
          <a:p>
            <a: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Spark MapReduce</a:t>
            </a:r>
          </a:p>
          <a:p>
            <a:pPr indent="-330200" lvl="0" marL="457200" marR="1435100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Graphical visualization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Repository: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https://github.com/CSYE7200-FP-team14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535650" y="56637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lnSpc>
                <a:spcPct val="133333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2400">
                <a:latin typeface="Arial"/>
                <a:ea typeface="Arial"/>
                <a:cs typeface="Arial"/>
                <a:sym typeface="Arial"/>
              </a:rPr>
              <a:t>Acceptance criteria</a:t>
            </a:r>
            <a:r>
              <a:rPr lang="en" sz="2400">
                <a:solidFill>
                  <a:srgbClr val="44444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</a:pPr>
            <a:r>
              <a:rPr lang="en"/>
              <a:t>Get more than 50 </a:t>
            </a:r>
            <a:r>
              <a:rPr lang="en"/>
              <a:t>streaming pics per second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Verify image content analysis results with test pics(provided by ourselves).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		The accuracy should reach 90%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Verify popularity analysis results with test INS (provided by ourselves)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	The accuracy should reach 80%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